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7" r:id="rId7"/>
    <p:sldId id="266" r:id="rId8"/>
    <p:sldId id="262" r:id="rId9"/>
    <p:sldId id="269" r:id="rId10"/>
    <p:sldId id="264" r:id="rId11"/>
    <p:sldId id="263" r:id="rId12"/>
    <p:sldId id="265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219CE-A037-4367-9E45-73185F1B9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F843C0-3D53-4713-90EB-06821179E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8996E1-3895-411B-B5FE-D9E9FAC83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AD9A91-EE24-441E-AB92-582DC36E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EA7AF-A4FB-403E-A7BA-CF81526F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1B7DB-C524-43E6-8536-712F9B1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58F925-5C7D-4A78-99FA-319F8234F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9C6B7-9485-4CDB-8658-623A9DAA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219D02-D766-4339-ACC0-5B425D6D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69DCE-7950-4A6B-B74C-721BB311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4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3DBA5A-605F-4BC2-ABC9-BC1E24BC9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DCC83-FC95-44D1-BA59-520FFE591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832BC-B70B-4BED-8A3F-253D4A74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AA546-D399-41D1-A82A-345F3F0E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324E2-60AB-4A34-82F8-FF78C45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7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C3A5D-A3D9-4653-AAEA-6CF5EDD6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3B420-5BAD-429A-8A82-B6227D6DC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A7699-C704-4EE6-A55F-07CF952C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91A8F9-32AB-4C44-B456-0C68FFBC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F2369-4B84-4C60-ACF7-04B658A7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5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69ED4-018F-4AE7-B215-9DF2FEB1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D4488-ABB6-46FC-AF6B-341B6257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C1EBA-570A-4F7B-AAC7-D55032A2C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8C9EE-E103-4B2F-8F56-D9F251E2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34F3C-6296-4623-BCCB-FF27C277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74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C57F6-55E2-4211-BE64-C428246E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784B7-CE5A-4F9F-9269-7BE8291F2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5DB79-D0DC-4DB2-B00B-288306065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A7576B-070A-4FCD-BE1B-6C3563B7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067829-697B-438B-B4C0-61562AC8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BC746-4F25-4230-B7ED-5D9C19D6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6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CF4F6-70CB-4464-8BF4-F0EAE8C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7C3BF3-9ACE-4ECB-BCC0-6C18D0A9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0F012-C8D9-4BDA-9DB4-069C61430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1662CB-8323-43E5-AE32-F388274F7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0E92BF-1B3C-4581-8AF2-E7823DC3C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F5E6AA-AF5A-4780-A5A1-E77DD1DF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9C33B9-99FB-4E5C-9191-5D070CCD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CC47A1-5826-4360-A9B5-58115654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1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B2E24-A7A3-4A06-9D14-F704AB59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06541D-62F6-41AE-A98D-E2D2D785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C039C6-F7D7-40BA-9FB7-BF437FA3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35C55C-03C5-457E-8063-7082035C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5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2A84E3-DF0C-47B3-BE7E-A88469CE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5F866B-6A7F-463F-9925-CD8CEBDD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7BBAEF-6FA0-4BBE-85C3-98DA74F3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6ADE2-CF75-445F-9301-AA69B7C1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46866-55AD-4BA0-B09F-F3949769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265CF8-291B-461F-9526-BCEED07F1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93CB8F-9A0A-4276-8EBA-97D558C1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BB14C5-2BDD-4F51-83C4-CF6F4F93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F58FC4-7909-48E4-91D3-29341E5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5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7AFA5-3AF1-45CC-B558-922AAC86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7CC6CD-A526-4B23-AE71-464823EC1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01FA36-A72D-485A-BA1E-589D714D6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2E3C89-03E5-408D-B2CF-AD577C05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7A2AAB-290E-414D-96A5-489DC769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58607E-695D-4ED7-BD9B-E187B594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89A86A-99EB-4722-A4C3-83190557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0B1E45-FBB0-429A-A697-0AEB1A43F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E1B89-4F05-44B4-9FE8-9BC491019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F4C96-FB51-4E96-9007-8F5A851CB321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4DE18-821D-4FD4-BCA8-EE87ABE62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1C24B-D0A2-4174-9935-A24BC041C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F5DD-35F1-49DF-969C-838DE5C21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2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20FB3-BBD0-4DE3-B6F5-3BDF590F3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D55389-73B0-4AB4-B8B0-07035A96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D2C03837-DEF2-4D8B-A44E-E1F3DB41A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3841"/>
            <a:ext cx="9144000" cy="86179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highlight>
                  <a:srgbClr val="00FFFF"/>
                </a:highlight>
              </a:rPr>
              <a:t>A22</a:t>
            </a:r>
          </a:p>
          <a:p>
            <a:r>
              <a:rPr lang="zh-CN" altLang="en-US" dirty="0">
                <a:highlight>
                  <a:srgbClr val="00FFFF"/>
                </a:highlight>
              </a:rPr>
              <a:t>温家伟</a:t>
            </a:r>
          </a:p>
        </p:txBody>
      </p:sp>
    </p:spTree>
    <p:extLst>
      <p:ext uri="{BB962C8B-B14F-4D97-AF65-F5344CB8AC3E}">
        <p14:creationId xmlns:p14="http://schemas.microsoft.com/office/powerpoint/2010/main" val="301140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AB090-BB10-4B35-AA45-808975D3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</a:t>
            </a:r>
            <a:r>
              <a:rPr lang="en-US" altLang="zh-CN" dirty="0">
                <a:highlight>
                  <a:srgbClr val="FFFF00"/>
                </a:highlight>
              </a:rPr>
              <a:t>Sewing grapes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D37F1B-8CA2-4701-BC05-27656A94D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2" y="1690688"/>
            <a:ext cx="10144370" cy="5069620"/>
          </a:xfrm>
        </p:spPr>
      </p:pic>
    </p:spTree>
    <p:extLst>
      <p:ext uri="{BB962C8B-B14F-4D97-AF65-F5344CB8AC3E}">
        <p14:creationId xmlns:p14="http://schemas.microsoft.com/office/powerpoint/2010/main" val="197340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76752-04EF-4BF2-90EA-203E5A98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                       </a:t>
            </a:r>
            <a:r>
              <a:rPr lang="en-US" altLang="zh-CN" dirty="0">
                <a:solidFill>
                  <a:prstClr val="black"/>
                </a:solidFill>
                <a:highlight>
                  <a:srgbClr val="FFFF00"/>
                </a:highlight>
                <a:latin typeface="等线 Light" panose="020F0302020204030204"/>
                <a:ea typeface="等线 Light" panose="02010600030101010101" pitchFamily="2" charset="-122"/>
              </a:rPr>
              <a:t>S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ewing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 grapes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7032A7-F0AF-4E90-A1E6-47FB664F4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1492738"/>
            <a:ext cx="10650415" cy="5291016"/>
          </a:xfrm>
        </p:spPr>
      </p:pic>
    </p:spTree>
    <p:extLst>
      <p:ext uri="{BB962C8B-B14F-4D97-AF65-F5344CB8AC3E}">
        <p14:creationId xmlns:p14="http://schemas.microsoft.com/office/powerpoint/2010/main" val="3661359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30E8B-FB39-48BC-87A5-90BA98B8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</a:t>
            </a:r>
            <a:r>
              <a:rPr lang="en-US" altLang="zh-CN" dirty="0">
                <a:highlight>
                  <a:srgbClr val="FFFF00"/>
                </a:highlight>
              </a:rPr>
              <a:t>Remote manipulation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A903EE-412B-42DD-B34B-24C04E186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617786"/>
            <a:ext cx="10058400" cy="5165968"/>
          </a:xfrm>
        </p:spPr>
      </p:pic>
    </p:spTree>
    <p:extLst>
      <p:ext uri="{BB962C8B-B14F-4D97-AF65-F5344CB8AC3E}">
        <p14:creationId xmlns:p14="http://schemas.microsoft.com/office/powerpoint/2010/main" val="118414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C7068-8689-4F56-8452-38E44D8B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DE1E6-4971-4D2C-9AF1-9F46AC18D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</a:t>
            </a:r>
            <a:r>
              <a:rPr lang="en-US" altLang="zh-CN" dirty="0">
                <a:highlight>
                  <a:srgbClr val="00FFFF"/>
                </a:highlight>
              </a:rPr>
              <a:t>Thanks for your listening.</a:t>
            </a:r>
            <a:endParaRPr lang="zh-CN" alt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895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9E783-A7E5-40BE-8FA9-453F27C0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A745FE-D1B0-4028-BF3C-F991D64FC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2604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1DB1A-9F20-4105-AAF7-927CFA1B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1A6ACD-762B-4954-A598-63547F82E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322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8E30E-140E-4B4F-BFE4-F1604E8E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</a:t>
            </a:r>
            <a:r>
              <a:rPr lang="en-US" altLang="zh-CN" dirty="0">
                <a:highlight>
                  <a:srgbClr val="00FFFF"/>
                </a:highlight>
              </a:rPr>
              <a:t>AN   UPLOADER   OF  BILIBILI  STATION</a:t>
            </a:r>
            <a:endParaRPr lang="zh-CN" altLang="en-US" dirty="0">
              <a:highlight>
                <a:srgbClr val="00FFFF"/>
              </a:highlight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4C6B09-0D18-4DC0-A7C6-663A7B79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7" y="1825625"/>
            <a:ext cx="7121666" cy="4351338"/>
          </a:xfrm>
        </p:spPr>
      </p:pic>
    </p:spTree>
    <p:extLst>
      <p:ext uri="{BB962C8B-B14F-4D97-AF65-F5344CB8AC3E}">
        <p14:creationId xmlns:p14="http://schemas.microsoft.com/office/powerpoint/2010/main" val="183084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8E30E-140E-4B4F-BFE4-F1604E8E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                         </a:t>
            </a:r>
            <a:r>
              <a:rPr lang="zh-CN" altLang="en-US" dirty="0">
                <a:highlight>
                  <a:srgbClr val="00FFFF"/>
                </a:highlight>
              </a:rPr>
              <a:t>稚晖君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4C6B09-0D18-4DC0-A7C6-663A7B79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7" y="1825625"/>
            <a:ext cx="7121666" cy="4351338"/>
          </a:xfrm>
        </p:spPr>
      </p:pic>
    </p:spTree>
    <p:extLst>
      <p:ext uri="{BB962C8B-B14F-4D97-AF65-F5344CB8AC3E}">
        <p14:creationId xmlns:p14="http://schemas.microsoft.com/office/powerpoint/2010/main" val="210988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B2F38-A25A-4004-B4B7-E992A085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595B0-2310-4492-A180-0E2FC3DE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彭志辉</a:t>
            </a:r>
            <a:endParaRPr lang="en-US" altLang="zh-CN" dirty="0"/>
          </a:p>
          <a:p>
            <a:r>
              <a:rPr lang="zh-CN" altLang="en-US" dirty="0"/>
              <a:t>毕业于电子科技大学</a:t>
            </a:r>
            <a:endParaRPr lang="en-US" altLang="zh-CN" dirty="0"/>
          </a:p>
          <a:p>
            <a:r>
              <a:rPr lang="zh-CN" altLang="en-US" dirty="0"/>
              <a:t>华为天才少年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up</a:t>
            </a:r>
            <a:r>
              <a:rPr lang="zh-CN" altLang="en-US" dirty="0"/>
              <a:t>主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E5A5A-553F-4CF8-8462-F451FBDD7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7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C3DAE-057E-4F1F-87F1-4B52A97B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</a:t>
            </a:r>
            <a:r>
              <a:rPr lang="en-US" altLang="zh-CN" dirty="0">
                <a:highlight>
                  <a:srgbClr val="00FFFF"/>
                </a:highlight>
              </a:rPr>
              <a:t>Small television</a:t>
            </a:r>
            <a:endParaRPr lang="zh-CN" altLang="en-US" dirty="0">
              <a:highlight>
                <a:srgbClr val="00FFFF"/>
              </a:highlight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4FF357-E1F9-4369-A6F0-CDC81E4BE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5167312"/>
          </a:xfrm>
        </p:spPr>
      </p:pic>
    </p:spTree>
    <p:extLst>
      <p:ext uri="{BB962C8B-B14F-4D97-AF65-F5344CB8AC3E}">
        <p14:creationId xmlns:p14="http://schemas.microsoft.com/office/powerpoint/2010/main" val="254318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517F-84C4-4B8F-B75C-0DC7ED48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</a:t>
            </a:r>
            <a:r>
              <a:rPr lang="en-US" altLang="zh-CN" dirty="0">
                <a:highlight>
                  <a:srgbClr val="00FFFF"/>
                </a:highlight>
              </a:rPr>
              <a:t>Balance bike </a:t>
            </a:r>
            <a:endParaRPr lang="zh-CN" altLang="en-US" dirty="0">
              <a:highlight>
                <a:srgbClr val="00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4B7379-0EF4-45DB-9512-57095931C12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501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54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D0E4D-03E3-405B-A709-837480E3F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</a:t>
            </a:r>
            <a:r>
              <a:rPr lang="en-US" altLang="zh-CN" dirty="0">
                <a:highlight>
                  <a:srgbClr val="00FFFF"/>
                </a:highlight>
              </a:rPr>
              <a:t>Mechanical arm</a:t>
            </a:r>
            <a:endParaRPr lang="zh-CN" altLang="en-US" dirty="0">
              <a:highlight>
                <a:srgbClr val="00FFFF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E701CB-7E83-4822-8AAC-819622DEE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E3C7CD-C675-45D4-9855-2C7D79140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4" t="11804" r="33654" b="33538"/>
          <a:stretch/>
        </p:blipFill>
        <p:spPr>
          <a:xfrm>
            <a:off x="838200" y="1690688"/>
            <a:ext cx="1051560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54</Words>
  <Application>Microsoft Office PowerPoint</Application>
  <PresentationFormat>宽屏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   AN   UPLOADER   OF  BILIBILI  STATION</vt:lpstr>
      <vt:lpstr>                             稚晖君</vt:lpstr>
      <vt:lpstr>introduction</vt:lpstr>
      <vt:lpstr>                      Small television</vt:lpstr>
      <vt:lpstr>                      Balance bike </vt:lpstr>
      <vt:lpstr>                   Mechanical arm</vt:lpstr>
      <vt:lpstr>                    Sewing grapes</vt:lpstr>
      <vt:lpstr>                       Sewing grapes</vt:lpstr>
      <vt:lpstr>                 Remote manipulation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宏正</dc:creator>
  <cp:lastModifiedBy>王 宏正</cp:lastModifiedBy>
  <cp:revision>3</cp:revision>
  <dcterms:created xsi:type="dcterms:W3CDTF">2021-11-15T13:55:29Z</dcterms:created>
  <dcterms:modified xsi:type="dcterms:W3CDTF">2021-11-19T14:38:05Z</dcterms:modified>
</cp:coreProperties>
</file>